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5"/>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90" r:id="rId64"/>
    <p:sldId id="628" r:id="rId65"/>
    <p:sldId id="668" r:id="rId66"/>
    <p:sldId id="621" r:id="rId67"/>
    <p:sldId id="620" r:id="rId68"/>
    <p:sldId id="671" r:id="rId69"/>
    <p:sldId id="672" r:id="rId70"/>
    <p:sldId id="608" r:id="rId71"/>
    <p:sldId id="669" r:id="rId72"/>
    <p:sldId id="598" r:id="rId73"/>
    <p:sldId id="612" r:id="rId74"/>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 id="690"/>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349" autoAdjust="0"/>
  </p:normalViewPr>
  <p:slideViewPr>
    <p:cSldViewPr snapToGrid="0">
      <p:cViewPr varScale="1">
        <p:scale>
          <a:sx n="47" d="100"/>
          <a:sy n="47" d="100"/>
        </p:scale>
        <p:origin x="306" y="5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AC99E9FE-4014-4EB1-9241-8ABAE8567929}"/>
    <pc:docChg chg="modSld">
      <pc:chgData name="Michael Herman" userId="844217e249c738f3" providerId="LiveId" clId="{AC99E9FE-4014-4EB1-9241-8ABAE8567929}" dt="2019-03-30T16:23:54.858" v="1"/>
      <pc:docMkLst>
        <pc:docMk/>
      </pc:docMkLst>
      <pc:sldChg chg="delSp modTransition modAnim">
        <pc:chgData name="Michael Herman" userId="844217e249c738f3" providerId="LiveId" clId="{AC99E9FE-4014-4EB1-9241-8ABAE8567929}" dt="2019-03-30T16:23:54.858" v="1"/>
        <pc:sldMkLst>
          <pc:docMk/>
          <pc:sldMk cId="3370879116" sldId="537"/>
        </pc:sldMkLst>
        <pc:picChg chg="del">
          <ac:chgData name="Michael Herman" userId="844217e249c738f3" providerId="LiveId" clId="{AC99E9FE-4014-4EB1-9241-8ABAE8567929}" dt="2019-03-30T16:23:54.858" v="1"/>
          <ac:picMkLst>
            <pc:docMk/>
            <pc:sldMk cId="3370879116" sldId="537"/>
            <ac:picMk id="6" creationId="{D98394A0-A15C-4275-AE03-4C78D6017D65}"/>
          </ac:picMkLst>
        </pc:picChg>
      </pc:sldChg>
      <pc:sldChg chg="delSp modTransition modAnim">
        <pc:chgData name="Michael Herman" userId="844217e249c738f3" providerId="LiveId" clId="{AC99E9FE-4014-4EB1-9241-8ABAE8567929}" dt="2019-03-30T16:23:54.858" v="1"/>
        <pc:sldMkLst>
          <pc:docMk/>
          <pc:sldMk cId="4245550465" sldId="598"/>
        </pc:sldMkLst>
        <pc:picChg chg="del">
          <ac:chgData name="Michael Herman" userId="844217e249c738f3" providerId="LiveId" clId="{AC99E9FE-4014-4EB1-9241-8ABAE8567929}" dt="2019-03-30T16:23:54.858" v="1"/>
          <ac:picMkLst>
            <pc:docMk/>
            <pc:sldMk cId="4245550465" sldId="598"/>
            <ac:picMk id="9" creationId="{50F6A1C3-3904-4F65-AF8D-A30F900EA408}"/>
          </ac:picMkLst>
        </pc:picChg>
      </pc:sldChg>
      <pc:sldChg chg="delSp modTransition modAnim">
        <pc:chgData name="Michael Herman" userId="844217e249c738f3" providerId="LiveId" clId="{AC99E9FE-4014-4EB1-9241-8ABAE8567929}" dt="2019-03-30T16:23:54.858" v="1"/>
        <pc:sldMkLst>
          <pc:docMk/>
          <pc:sldMk cId="3810564876" sldId="600"/>
        </pc:sldMkLst>
        <pc:picChg chg="del">
          <ac:chgData name="Michael Herman" userId="844217e249c738f3" providerId="LiveId" clId="{AC99E9FE-4014-4EB1-9241-8ABAE8567929}" dt="2019-03-30T16:23:54.858" v="1"/>
          <ac:picMkLst>
            <pc:docMk/>
            <pc:sldMk cId="3810564876" sldId="600"/>
            <ac:picMk id="8" creationId="{51BF4181-EAFE-49D6-9BAE-EF353C4CC97C}"/>
          </ac:picMkLst>
        </pc:picChg>
      </pc:sldChg>
      <pc:sldChg chg="delSp modTransition modAnim">
        <pc:chgData name="Michael Herman" userId="844217e249c738f3" providerId="LiveId" clId="{AC99E9FE-4014-4EB1-9241-8ABAE8567929}" dt="2019-03-30T16:23:54.858" v="1"/>
        <pc:sldMkLst>
          <pc:docMk/>
          <pc:sldMk cId="740850898" sldId="604"/>
        </pc:sldMkLst>
        <pc:picChg chg="del">
          <ac:chgData name="Michael Herman" userId="844217e249c738f3" providerId="LiveId" clId="{AC99E9FE-4014-4EB1-9241-8ABAE8567929}" dt="2019-03-30T16:23:54.858" v="1"/>
          <ac:picMkLst>
            <pc:docMk/>
            <pc:sldMk cId="740850898" sldId="604"/>
            <ac:picMk id="7" creationId="{950E7B5E-4931-44C0-97F6-6DB1065E208A}"/>
          </ac:picMkLst>
        </pc:picChg>
      </pc:sldChg>
      <pc:sldChg chg="delSp modTransition modAnim">
        <pc:chgData name="Michael Herman" userId="844217e249c738f3" providerId="LiveId" clId="{AC99E9FE-4014-4EB1-9241-8ABAE8567929}" dt="2019-03-30T16:23:54.858" v="1"/>
        <pc:sldMkLst>
          <pc:docMk/>
          <pc:sldMk cId="3491783077" sldId="607"/>
        </pc:sldMkLst>
        <pc:picChg chg="del">
          <ac:chgData name="Michael Herman" userId="844217e249c738f3" providerId="LiveId" clId="{AC99E9FE-4014-4EB1-9241-8ABAE8567929}" dt="2019-03-30T16:23:54.858" v="1"/>
          <ac:picMkLst>
            <pc:docMk/>
            <pc:sldMk cId="3491783077" sldId="607"/>
            <ac:picMk id="3" creationId="{6BEA635B-6D1F-4D4F-ABA6-DCF24AD15271}"/>
          </ac:picMkLst>
        </pc:picChg>
      </pc:sldChg>
      <pc:sldChg chg="delSp modTransition modAnim">
        <pc:chgData name="Michael Herman" userId="844217e249c738f3" providerId="LiveId" clId="{AC99E9FE-4014-4EB1-9241-8ABAE8567929}" dt="2019-03-30T16:23:54.858" v="1"/>
        <pc:sldMkLst>
          <pc:docMk/>
          <pc:sldMk cId="3157589698" sldId="608"/>
        </pc:sldMkLst>
        <pc:picChg chg="del">
          <ac:chgData name="Michael Herman" userId="844217e249c738f3" providerId="LiveId" clId="{AC99E9FE-4014-4EB1-9241-8ABAE8567929}" dt="2019-03-30T16:23:54.858" v="1"/>
          <ac:picMkLst>
            <pc:docMk/>
            <pc:sldMk cId="3157589698" sldId="608"/>
            <ac:picMk id="9" creationId="{0EFCB377-C636-4C64-9FC5-0E3DF7CCD171}"/>
          </ac:picMkLst>
        </pc:picChg>
      </pc:sldChg>
      <pc:sldChg chg="delSp modTransition modAnim">
        <pc:chgData name="Michael Herman" userId="844217e249c738f3" providerId="LiveId" clId="{AC99E9FE-4014-4EB1-9241-8ABAE8567929}" dt="2019-03-30T16:23:54.858" v="1"/>
        <pc:sldMkLst>
          <pc:docMk/>
          <pc:sldMk cId="1717951359" sldId="610"/>
        </pc:sldMkLst>
        <pc:picChg chg="del">
          <ac:chgData name="Michael Herman" userId="844217e249c738f3" providerId="LiveId" clId="{AC99E9FE-4014-4EB1-9241-8ABAE8567929}" dt="2019-03-30T16:23:54.858" v="1"/>
          <ac:picMkLst>
            <pc:docMk/>
            <pc:sldMk cId="1717951359" sldId="610"/>
            <ac:picMk id="5" creationId="{6E91005F-BF80-4A5F-9636-53158EB73ED6}"/>
          </ac:picMkLst>
        </pc:picChg>
      </pc:sldChg>
      <pc:sldChg chg="modTransition">
        <pc:chgData name="Michael Herman" userId="844217e249c738f3" providerId="LiveId" clId="{AC99E9FE-4014-4EB1-9241-8ABAE8567929}" dt="2019-03-30T16:23:50.243" v="0"/>
        <pc:sldMkLst>
          <pc:docMk/>
          <pc:sldMk cId="2009546040" sldId="612"/>
        </pc:sldMkLst>
      </pc:sldChg>
      <pc:sldChg chg="delSp modTransition modAnim">
        <pc:chgData name="Michael Herman" userId="844217e249c738f3" providerId="LiveId" clId="{AC99E9FE-4014-4EB1-9241-8ABAE8567929}" dt="2019-03-30T16:23:54.858" v="1"/>
        <pc:sldMkLst>
          <pc:docMk/>
          <pc:sldMk cId="2758909994" sldId="615"/>
        </pc:sldMkLst>
        <pc:picChg chg="del">
          <ac:chgData name="Michael Herman" userId="844217e249c738f3" providerId="LiveId" clId="{AC99E9FE-4014-4EB1-9241-8ABAE8567929}" dt="2019-03-30T16:23:54.858" v="1"/>
          <ac:picMkLst>
            <pc:docMk/>
            <pc:sldMk cId="2758909994" sldId="615"/>
            <ac:picMk id="7" creationId="{FCEB9EC6-F6F2-4630-B016-1770C2466B8A}"/>
          </ac:picMkLst>
        </pc:picChg>
      </pc:sldChg>
      <pc:sldChg chg="delSp modTransition modAnim">
        <pc:chgData name="Michael Herman" userId="844217e249c738f3" providerId="LiveId" clId="{AC99E9FE-4014-4EB1-9241-8ABAE8567929}" dt="2019-03-30T16:23:54.858" v="1"/>
        <pc:sldMkLst>
          <pc:docMk/>
          <pc:sldMk cId="4066398986" sldId="616"/>
        </pc:sldMkLst>
        <pc:picChg chg="del">
          <ac:chgData name="Michael Herman" userId="844217e249c738f3" providerId="LiveId" clId="{AC99E9FE-4014-4EB1-9241-8ABAE8567929}" dt="2019-03-30T16:23:54.858" v="1"/>
          <ac:picMkLst>
            <pc:docMk/>
            <pc:sldMk cId="4066398986" sldId="616"/>
            <ac:picMk id="7" creationId="{3342E8DD-EAD9-4D4B-8562-A0B3309F9FE2}"/>
          </ac:picMkLst>
        </pc:picChg>
      </pc:sldChg>
      <pc:sldChg chg="delSp modTransition modAnim">
        <pc:chgData name="Michael Herman" userId="844217e249c738f3" providerId="LiveId" clId="{AC99E9FE-4014-4EB1-9241-8ABAE8567929}" dt="2019-03-30T16:23:54.858" v="1"/>
        <pc:sldMkLst>
          <pc:docMk/>
          <pc:sldMk cId="598486205" sldId="617"/>
        </pc:sldMkLst>
        <pc:picChg chg="del">
          <ac:chgData name="Michael Herman" userId="844217e249c738f3" providerId="LiveId" clId="{AC99E9FE-4014-4EB1-9241-8ABAE8567929}" dt="2019-03-30T16:23:54.858" v="1"/>
          <ac:picMkLst>
            <pc:docMk/>
            <pc:sldMk cId="598486205" sldId="617"/>
            <ac:picMk id="7" creationId="{4BCE52DB-7BE1-4EF4-BA38-1F4086D13E22}"/>
          </ac:picMkLst>
        </pc:picChg>
      </pc:sldChg>
      <pc:sldChg chg="delSp modTransition modAnim">
        <pc:chgData name="Michael Herman" userId="844217e249c738f3" providerId="LiveId" clId="{AC99E9FE-4014-4EB1-9241-8ABAE8567929}" dt="2019-03-30T16:23:54.858" v="1"/>
        <pc:sldMkLst>
          <pc:docMk/>
          <pc:sldMk cId="3642957187" sldId="618"/>
        </pc:sldMkLst>
        <pc:picChg chg="del">
          <ac:chgData name="Michael Herman" userId="844217e249c738f3" providerId="LiveId" clId="{AC99E9FE-4014-4EB1-9241-8ABAE8567929}" dt="2019-03-30T16:23:54.858" v="1"/>
          <ac:picMkLst>
            <pc:docMk/>
            <pc:sldMk cId="3642957187" sldId="618"/>
            <ac:picMk id="7" creationId="{39D94936-71A0-469B-932F-FF85F1CC155E}"/>
          </ac:picMkLst>
        </pc:picChg>
      </pc:sldChg>
      <pc:sldChg chg="delSp modTransition modAnim">
        <pc:chgData name="Michael Herman" userId="844217e249c738f3" providerId="LiveId" clId="{AC99E9FE-4014-4EB1-9241-8ABAE8567929}" dt="2019-03-30T16:23:54.858" v="1"/>
        <pc:sldMkLst>
          <pc:docMk/>
          <pc:sldMk cId="2671786193" sldId="619"/>
        </pc:sldMkLst>
        <pc:picChg chg="del">
          <ac:chgData name="Michael Herman" userId="844217e249c738f3" providerId="LiveId" clId="{AC99E9FE-4014-4EB1-9241-8ABAE8567929}" dt="2019-03-30T16:23:54.858" v="1"/>
          <ac:picMkLst>
            <pc:docMk/>
            <pc:sldMk cId="2671786193" sldId="619"/>
            <ac:picMk id="9" creationId="{19C39EE4-A661-4737-AB17-93CC9CBADB5E}"/>
          </ac:picMkLst>
        </pc:picChg>
      </pc:sldChg>
      <pc:sldChg chg="delSp modTransition modAnim">
        <pc:chgData name="Michael Herman" userId="844217e249c738f3" providerId="LiveId" clId="{AC99E9FE-4014-4EB1-9241-8ABAE8567929}" dt="2019-03-30T16:23:54.858" v="1"/>
        <pc:sldMkLst>
          <pc:docMk/>
          <pc:sldMk cId="3888946156" sldId="620"/>
        </pc:sldMkLst>
        <pc:picChg chg="del">
          <ac:chgData name="Michael Herman" userId="844217e249c738f3" providerId="LiveId" clId="{AC99E9FE-4014-4EB1-9241-8ABAE8567929}" dt="2019-03-30T16:23:54.858" v="1"/>
          <ac:picMkLst>
            <pc:docMk/>
            <pc:sldMk cId="3888946156" sldId="620"/>
            <ac:picMk id="7" creationId="{71CAAA2E-D934-48A7-84B3-5A1036131469}"/>
          </ac:picMkLst>
        </pc:picChg>
      </pc:sldChg>
      <pc:sldChg chg="delSp modTransition modAnim">
        <pc:chgData name="Michael Herman" userId="844217e249c738f3" providerId="LiveId" clId="{AC99E9FE-4014-4EB1-9241-8ABAE8567929}" dt="2019-03-30T16:23:54.858" v="1"/>
        <pc:sldMkLst>
          <pc:docMk/>
          <pc:sldMk cId="3649828505" sldId="621"/>
        </pc:sldMkLst>
        <pc:picChg chg="del">
          <ac:chgData name="Michael Herman" userId="844217e249c738f3" providerId="LiveId" clId="{AC99E9FE-4014-4EB1-9241-8ABAE8567929}" dt="2019-03-30T16:23:54.858" v="1"/>
          <ac:picMkLst>
            <pc:docMk/>
            <pc:sldMk cId="3649828505" sldId="621"/>
            <ac:picMk id="7" creationId="{370AE7C3-366B-41F7-B975-FFDA6673BBC2}"/>
          </ac:picMkLst>
        </pc:picChg>
      </pc:sldChg>
      <pc:sldChg chg="delSp modTransition modAnim">
        <pc:chgData name="Michael Herman" userId="844217e249c738f3" providerId="LiveId" clId="{AC99E9FE-4014-4EB1-9241-8ABAE8567929}" dt="2019-03-30T16:23:54.858" v="1"/>
        <pc:sldMkLst>
          <pc:docMk/>
          <pc:sldMk cId="3472485332" sldId="622"/>
        </pc:sldMkLst>
        <pc:picChg chg="del">
          <ac:chgData name="Michael Herman" userId="844217e249c738f3" providerId="LiveId" clId="{AC99E9FE-4014-4EB1-9241-8ABAE8567929}" dt="2019-03-30T16:23:54.858" v="1"/>
          <ac:picMkLst>
            <pc:docMk/>
            <pc:sldMk cId="3472485332" sldId="622"/>
            <ac:picMk id="8" creationId="{8A8A1AC2-4AD3-4D6B-B8E8-B3E801FCD993}"/>
          </ac:picMkLst>
        </pc:picChg>
      </pc:sldChg>
      <pc:sldChg chg="delSp modTransition modAnim">
        <pc:chgData name="Michael Herman" userId="844217e249c738f3" providerId="LiveId" clId="{AC99E9FE-4014-4EB1-9241-8ABAE8567929}" dt="2019-03-30T16:23:54.858" v="1"/>
        <pc:sldMkLst>
          <pc:docMk/>
          <pc:sldMk cId="2622083452" sldId="623"/>
        </pc:sldMkLst>
        <pc:picChg chg="del">
          <ac:chgData name="Michael Herman" userId="844217e249c738f3" providerId="LiveId" clId="{AC99E9FE-4014-4EB1-9241-8ABAE8567929}" dt="2019-03-30T16:23:54.858" v="1"/>
          <ac:picMkLst>
            <pc:docMk/>
            <pc:sldMk cId="2622083452" sldId="623"/>
            <ac:picMk id="3" creationId="{82E63278-7363-449A-BE40-11A5878968C6}"/>
          </ac:picMkLst>
        </pc:picChg>
      </pc:sldChg>
      <pc:sldChg chg="delSp modTransition modAnim">
        <pc:chgData name="Michael Herman" userId="844217e249c738f3" providerId="LiveId" clId="{AC99E9FE-4014-4EB1-9241-8ABAE8567929}" dt="2019-03-30T16:23:54.858" v="1"/>
        <pc:sldMkLst>
          <pc:docMk/>
          <pc:sldMk cId="2966170295" sldId="624"/>
        </pc:sldMkLst>
        <pc:picChg chg="del">
          <ac:chgData name="Michael Herman" userId="844217e249c738f3" providerId="LiveId" clId="{AC99E9FE-4014-4EB1-9241-8ABAE8567929}" dt="2019-03-30T16:23:54.858" v="1"/>
          <ac:picMkLst>
            <pc:docMk/>
            <pc:sldMk cId="2966170295" sldId="624"/>
            <ac:picMk id="7" creationId="{5C0C158E-74E9-480E-A973-D74698D7FE2B}"/>
          </ac:picMkLst>
        </pc:picChg>
      </pc:sldChg>
      <pc:sldChg chg="delSp modTransition modAnim">
        <pc:chgData name="Michael Herman" userId="844217e249c738f3" providerId="LiveId" clId="{AC99E9FE-4014-4EB1-9241-8ABAE8567929}" dt="2019-03-30T16:23:54.858" v="1"/>
        <pc:sldMkLst>
          <pc:docMk/>
          <pc:sldMk cId="245011410" sldId="625"/>
        </pc:sldMkLst>
        <pc:picChg chg="del">
          <ac:chgData name="Michael Herman" userId="844217e249c738f3" providerId="LiveId" clId="{AC99E9FE-4014-4EB1-9241-8ABAE8567929}" dt="2019-03-30T16:23:54.858" v="1"/>
          <ac:picMkLst>
            <pc:docMk/>
            <pc:sldMk cId="245011410" sldId="625"/>
            <ac:picMk id="7" creationId="{53C51B66-201A-43CD-B52C-9264531D6365}"/>
          </ac:picMkLst>
        </pc:picChg>
      </pc:sldChg>
      <pc:sldChg chg="delSp modTransition modAnim">
        <pc:chgData name="Michael Herman" userId="844217e249c738f3" providerId="LiveId" clId="{AC99E9FE-4014-4EB1-9241-8ABAE8567929}" dt="2019-03-30T16:23:54.858" v="1"/>
        <pc:sldMkLst>
          <pc:docMk/>
          <pc:sldMk cId="3237141845" sldId="626"/>
        </pc:sldMkLst>
        <pc:picChg chg="del">
          <ac:chgData name="Michael Herman" userId="844217e249c738f3" providerId="LiveId" clId="{AC99E9FE-4014-4EB1-9241-8ABAE8567929}" dt="2019-03-30T16:23:54.858" v="1"/>
          <ac:picMkLst>
            <pc:docMk/>
            <pc:sldMk cId="3237141845" sldId="626"/>
            <ac:picMk id="6" creationId="{EAA5849A-C2EC-49D2-9905-F26D707DC590}"/>
          </ac:picMkLst>
        </pc:picChg>
      </pc:sldChg>
      <pc:sldChg chg="delSp modTransition modAnim">
        <pc:chgData name="Michael Herman" userId="844217e249c738f3" providerId="LiveId" clId="{AC99E9FE-4014-4EB1-9241-8ABAE8567929}" dt="2019-03-30T16:23:54.858" v="1"/>
        <pc:sldMkLst>
          <pc:docMk/>
          <pc:sldMk cId="3679845901" sldId="627"/>
        </pc:sldMkLst>
        <pc:picChg chg="del">
          <ac:chgData name="Michael Herman" userId="844217e249c738f3" providerId="LiveId" clId="{AC99E9FE-4014-4EB1-9241-8ABAE8567929}" dt="2019-03-30T16:23:54.858" v="1"/>
          <ac:picMkLst>
            <pc:docMk/>
            <pc:sldMk cId="3679845901" sldId="627"/>
            <ac:picMk id="9" creationId="{02CBAEC8-5A0A-45F0-AC48-F0FD700AFE81}"/>
          </ac:picMkLst>
        </pc:picChg>
      </pc:sldChg>
      <pc:sldChg chg="delSp modTransition modAnim">
        <pc:chgData name="Michael Herman" userId="844217e249c738f3" providerId="LiveId" clId="{AC99E9FE-4014-4EB1-9241-8ABAE8567929}" dt="2019-03-30T16:23:54.858" v="1"/>
        <pc:sldMkLst>
          <pc:docMk/>
          <pc:sldMk cId="1239128661" sldId="628"/>
        </pc:sldMkLst>
        <pc:picChg chg="del">
          <ac:chgData name="Michael Herman" userId="844217e249c738f3" providerId="LiveId" clId="{AC99E9FE-4014-4EB1-9241-8ABAE8567929}" dt="2019-03-30T16:23:54.858" v="1"/>
          <ac:picMkLst>
            <pc:docMk/>
            <pc:sldMk cId="1239128661" sldId="628"/>
            <ac:picMk id="9" creationId="{F2328524-0B8D-4671-A9A4-29887CE7D7BC}"/>
          </ac:picMkLst>
        </pc:picChg>
      </pc:sldChg>
      <pc:sldChg chg="delSp modTransition modAnim">
        <pc:chgData name="Michael Herman" userId="844217e249c738f3" providerId="LiveId" clId="{AC99E9FE-4014-4EB1-9241-8ABAE8567929}" dt="2019-03-30T16:23:54.858" v="1"/>
        <pc:sldMkLst>
          <pc:docMk/>
          <pc:sldMk cId="3177443531" sldId="630"/>
        </pc:sldMkLst>
        <pc:picChg chg="del">
          <ac:chgData name="Michael Herman" userId="844217e249c738f3" providerId="LiveId" clId="{AC99E9FE-4014-4EB1-9241-8ABAE8567929}" dt="2019-03-30T16:23:54.858" v="1"/>
          <ac:picMkLst>
            <pc:docMk/>
            <pc:sldMk cId="3177443531" sldId="630"/>
            <ac:picMk id="6" creationId="{8F5C30F4-3244-4FF9-A97A-A7F438ADF2AD}"/>
          </ac:picMkLst>
        </pc:picChg>
      </pc:sldChg>
      <pc:sldChg chg="delSp modTransition modAnim">
        <pc:chgData name="Michael Herman" userId="844217e249c738f3" providerId="LiveId" clId="{AC99E9FE-4014-4EB1-9241-8ABAE8567929}" dt="2019-03-30T16:23:54.858" v="1"/>
        <pc:sldMkLst>
          <pc:docMk/>
          <pc:sldMk cId="286709425" sldId="631"/>
        </pc:sldMkLst>
        <pc:picChg chg="del">
          <ac:chgData name="Michael Herman" userId="844217e249c738f3" providerId="LiveId" clId="{AC99E9FE-4014-4EB1-9241-8ABAE8567929}" dt="2019-03-30T16:23:54.858" v="1"/>
          <ac:picMkLst>
            <pc:docMk/>
            <pc:sldMk cId="286709425" sldId="631"/>
            <ac:picMk id="6" creationId="{E398AD7D-BA3A-413B-A9A2-59813F69CE5E}"/>
          </ac:picMkLst>
        </pc:picChg>
      </pc:sldChg>
      <pc:sldChg chg="delSp modTransition modAnim">
        <pc:chgData name="Michael Herman" userId="844217e249c738f3" providerId="LiveId" clId="{AC99E9FE-4014-4EB1-9241-8ABAE8567929}" dt="2019-03-30T16:23:54.858" v="1"/>
        <pc:sldMkLst>
          <pc:docMk/>
          <pc:sldMk cId="701046210" sldId="632"/>
        </pc:sldMkLst>
        <pc:picChg chg="del">
          <ac:chgData name="Michael Herman" userId="844217e249c738f3" providerId="LiveId" clId="{AC99E9FE-4014-4EB1-9241-8ABAE8567929}" dt="2019-03-30T16:23:54.858" v="1"/>
          <ac:picMkLst>
            <pc:docMk/>
            <pc:sldMk cId="701046210" sldId="632"/>
            <ac:picMk id="5" creationId="{48CA40A2-5A19-4AE7-9928-0C4341ECD7D6}"/>
          </ac:picMkLst>
        </pc:picChg>
      </pc:sldChg>
      <pc:sldChg chg="delSp modTransition modAnim">
        <pc:chgData name="Michael Herman" userId="844217e249c738f3" providerId="LiveId" clId="{AC99E9FE-4014-4EB1-9241-8ABAE8567929}" dt="2019-03-30T16:23:54.858" v="1"/>
        <pc:sldMkLst>
          <pc:docMk/>
          <pc:sldMk cId="154466280" sldId="633"/>
        </pc:sldMkLst>
        <pc:picChg chg="del">
          <ac:chgData name="Michael Herman" userId="844217e249c738f3" providerId="LiveId" clId="{AC99E9FE-4014-4EB1-9241-8ABAE8567929}" dt="2019-03-30T16:23:54.858" v="1"/>
          <ac:picMkLst>
            <pc:docMk/>
            <pc:sldMk cId="154466280" sldId="633"/>
            <ac:picMk id="12" creationId="{9DBF0769-0DD8-48F9-888A-AD57839F8261}"/>
          </ac:picMkLst>
        </pc:picChg>
      </pc:sldChg>
      <pc:sldChg chg="delSp modTransition modAnim">
        <pc:chgData name="Michael Herman" userId="844217e249c738f3" providerId="LiveId" clId="{AC99E9FE-4014-4EB1-9241-8ABAE8567929}" dt="2019-03-30T16:23:54.858" v="1"/>
        <pc:sldMkLst>
          <pc:docMk/>
          <pc:sldMk cId="3106156159" sldId="634"/>
        </pc:sldMkLst>
        <pc:picChg chg="del">
          <ac:chgData name="Michael Herman" userId="844217e249c738f3" providerId="LiveId" clId="{AC99E9FE-4014-4EB1-9241-8ABAE8567929}" dt="2019-03-30T16:23:54.858" v="1"/>
          <ac:picMkLst>
            <pc:docMk/>
            <pc:sldMk cId="3106156159" sldId="634"/>
            <ac:picMk id="7" creationId="{388F5092-804B-4BD4-9291-F8DAB0B17CB1}"/>
          </ac:picMkLst>
        </pc:picChg>
      </pc:sldChg>
      <pc:sldChg chg="delSp modTransition modAnim">
        <pc:chgData name="Michael Herman" userId="844217e249c738f3" providerId="LiveId" clId="{AC99E9FE-4014-4EB1-9241-8ABAE8567929}" dt="2019-03-30T16:23:54.858" v="1"/>
        <pc:sldMkLst>
          <pc:docMk/>
          <pc:sldMk cId="4278616191" sldId="636"/>
        </pc:sldMkLst>
        <pc:picChg chg="del">
          <ac:chgData name="Michael Herman" userId="844217e249c738f3" providerId="LiveId" clId="{AC99E9FE-4014-4EB1-9241-8ABAE8567929}" dt="2019-03-30T16:23:54.858" v="1"/>
          <ac:picMkLst>
            <pc:docMk/>
            <pc:sldMk cId="4278616191" sldId="636"/>
            <ac:picMk id="6" creationId="{FEA8BBDA-5102-4AFA-9519-CDBD479D8A95}"/>
          </ac:picMkLst>
        </pc:picChg>
      </pc:sldChg>
      <pc:sldChg chg="delSp modTransition modAnim">
        <pc:chgData name="Michael Herman" userId="844217e249c738f3" providerId="LiveId" clId="{AC99E9FE-4014-4EB1-9241-8ABAE8567929}" dt="2019-03-30T16:23:54.858" v="1"/>
        <pc:sldMkLst>
          <pc:docMk/>
          <pc:sldMk cId="17674914" sldId="637"/>
        </pc:sldMkLst>
        <pc:picChg chg="del">
          <ac:chgData name="Michael Herman" userId="844217e249c738f3" providerId="LiveId" clId="{AC99E9FE-4014-4EB1-9241-8ABAE8567929}" dt="2019-03-30T16:23:54.858" v="1"/>
          <ac:picMkLst>
            <pc:docMk/>
            <pc:sldMk cId="17674914" sldId="637"/>
            <ac:picMk id="2" creationId="{A8AFC2E8-59DD-48BD-A059-F6C8795179B9}"/>
          </ac:picMkLst>
        </pc:picChg>
      </pc:sldChg>
      <pc:sldChg chg="delSp modTransition modAnim">
        <pc:chgData name="Michael Herman" userId="844217e249c738f3" providerId="LiveId" clId="{AC99E9FE-4014-4EB1-9241-8ABAE8567929}" dt="2019-03-30T16:23:54.858" v="1"/>
        <pc:sldMkLst>
          <pc:docMk/>
          <pc:sldMk cId="3871587392" sldId="638"/>
        </pc:sldMkLst>
        <pc:picChg chg="del">
          <ac:chgData name="Michael Herman" userId="844217e249c738f3" providerId="LiveId" clId="{AC99E9FE-4014-4EB1-9241-8ABAE8567929}" dt="2019-03-30T16:23:54.858" v="1"/>
          <ac:picMkLst>
            <pc:docMk/>
            <pc:sldMk cId="3871587392" sldId="638"/>
            <ac:picMk id="2" creationId="{A6B300FB-774F-4B61-9D25-E0FA2ED4644F}"/>
          </ac:picMkLst>
        </pc:picChg>
      </pc:sldChg>
      <pc:sldChg chg="delSp modTransition modAnim">
        <pc:chgData name="Michael Herman" userId="844217e249c738f3" providerId="LiveId" clId="{AC99E9FE-4014-4EB1-9241-8ABAE8567929}" dt="2019-03-30T16:23:54.858" v="1"/>
        <pc:sldMkLst>
          <pc:docMk/>
          <pc:sldMk cId="1303599511" sldId="639"/>
        </pc:sldMkLst>
        <pc:picChg chg="del">
          <ac:chgData name="Michael Herman" userId="844217e249c738f3" providerId="LiveId" clId="{AC99E9FE-4014-4EB1-9241-8ABAE8567929}" dt="2019-03-30T16:23:54.858" v="1"/>
          <ac:picMkLst>
            <pc:docMk/>
            <pc:sldMk cId="1303599511" sldId="639"/>
            <ac:picMk id="4" creationId="{CD8B1345-757B-4444-99A4-B93F43FBF0F3}"/>
          </ac:picMkLst>
        </pc:picChg>
      </pc:sldChg>
      <pc:sldChg chg="delSp modTransition modAnim">
        <pc:chgData name="Michael Herman" userId="844217e249c738f3" providerId="LiveId" clId="{AC99E9FE-4014-4EB1-9241-8ABAE8567929}" dt="2019-03-30T16:23:54.858" v="1"/>
        <pc:sldMkLst>
          <pc:docMk/>
          <pc:sldMk cId="2139092552" sldId="640"/>
        </pc:sldMkLst>
        <pc:picChg chg="del">
          <ac:chgData name="Michael Herman" userId="844217e249c738f3" providerId="LiveId" clId="{AC99E9FE-4014-4EB1-9241-8ABAE8567929}" dt="2019-03-30T16:23:54.858" v="1"/>
          <ac:picMkLst>
            <pc:docMk/>
            <pc:sldMk cId="2139092552" sldId="640"/>
            <ac:picMk id="2" creationId="{9C945974-14E7-4D5D-A357-6E54985E83FA}"/>
          </ac:picMkLst>
        </pc:picChg>
      </pc:sldChg>
      <pc:sldChg chg="delSp modTransition modAnim">
        <pc:chgData name="Michael Herman" userId="844217e249c738f3" providerId="LiveId" clId="{AC99E9FE-4014-4EB1-9241-8ABAE8567929}" dt="2019-03-30T16:23:54.858" v="1"/>
        <pc:sldMkLst>
          <pc:docMk/>
          <pc:sldMk cId="970985681" sldId="642"/>
        </pc:sldMkLst>
        <pc:picChg chg="del">
          <ac:chgData name="Michael Herman" userId="844217e249c738f3" providerId="LiveId" clId="{AC99E9FE-4014-4EB1-9241-8ABAE8567929}" dt="2019-03-30T16:23:54.858" v="1"/>
          <ac:picMkLst>
            <pc:docMk/>
            <pc:sldMk cId="970985681" sldId="642"/>
            <ac:picMk id="2" creationId="{A0F4BF6D-5587-4D95-A035-B6E78B4A3E32}"/>
          </ac:picMkLst>
        </pc:picChg>
      </pc:sldChg>
      <pc:sldChg chg="delSp modTransition modAnim">
        <pc:chgData name="Michael Herman" userId="844217e249c738f3" providerId="LiveId" clId="{AC99E9FE-4014-4EB1-9241-8ABAE8567929}" dt="2019-03-30T16:23:54.858" v="1"/>
        <pc:sldMkLst>
          <pc:docMk/>
          <pc:sldMk cId="237951367" sldId="643"/>
        </pc:sldMkLst>
        <pc:picChg chg="del">
          <ac:chgData name="Michael Herman" userId="844217e249c738f3" providerId="LiveId" clId="{AC99E9FE-4014-4EB1-9241-8ABAE8567929}" dt="2019-03-30T16:23:54.858" v="1"/>
          <ac:picMkLst>
            <pc:docMk/>
            <pc:sldMk cId="237951367" sldId="643"/>
            <ac:picMk id="2" creationId="{1967A869-F182-45F2-8AD6-3EA20B461556}"/>
          </ac:picMkLst>
        </pc:picChg>
      </pc:sldChg>
      <pc:sldChg chg="delSp modTransition modAnim">
        <pc:chgData name="Michael Herman" userId="844217e249c738f3" providerId="LiveId" clId="{AC99E9FE-4014-4EB1-9241-8ABAE8567929}" dt="2019-03-30T16:23:54.858" v="1"/>
        <pc:sldMkLst>
          <pc:docMk/>
          <pc:sldMk cId="4029751319" sldId="644"/>
        </pc:sldMkLst>
        <pc:picChg chg="del">
          <ac:chgData name="Michael Herman" userId="844217e249c738f3" providerId="LiveId" clId="{AC99E9FE-4014-4EB1-9241-8ABAE8567929}" dt="2019-03-30T16:23:54.858" v="1"/>
          <ac:picMkLst>
            <pc:docMk/>
            <pc:sldMk cId="4029751319" sldId="644"/>
            <ac:picMk id="2" creationId="{62B0CB26-3783-42BE-96A0-00E24C893CA3}"/>
          </ac:picMkLst>
        </pc:picChg>
      </pc:sldChg>
      <pc:sldChg chg="delSp modTransition modAnim">
        <pc:chgData name="Michael Herman" userId="844217e249c738f3" providerId="LiveId" clId="{AC99E9FE-4014-4EB1-9241-8ABAE8567929}" dt="2019-03-30T16:23:54.858" v="1"/>
        <pc:sldMkLst>
          <pc:docMk/>
          <pc:sldMk cId="4147656119" sldId="645"/>
        </pc:sldMkLst>
        <pc:picChg chg="del">
          <ac:chgData name="Michael Herman" userId="844217e249c738f3" providerId="LiveId" clId="{AC99E9FE-4014-4EB1-9241-8ABAE8567929}" dt="2019-03-30T16:23:54.858" v="1"/>
          <ac:picMkLst>
            <pc:docMk/>
            <pc:sldMk cId="4147656119" sldId="645"/>
            <ac:picMk id="2" creationId="{FEFD2891-6FC0-43D0-8F46-FDF483E5D527}"/>
          </ac:picMkLst>
        </pc:picChg>
      </pc:sldChg>
      <pc:sldChg chg="delSp modTransition modAnim">
        <pc:chgData name="Michael Herman" userId="844217e249c738f3" providerId="LiveId" clId="{AC99E9FE-4014-4EB1-9241-8ABAE8567929}" dt="2019-03-30T16:23:54.858" v="1"/>
        <pc:sldMkLst>
          <pc:docMk/>
          <pc:sldMk cId="4168690779" sldId="646"/>
        </pc:sldMkLst>
        <pc:picChg chg="del">
          <ac:chgData name="Michael Herman" userId="844217e249c738f3" providerId="LiveId" clId="{AC99E9FE-4014-4EB1-9241-8ABAE8567929}" dt="2019-03-30T16:23:54.858" v="1"/>
          <ac:picMkLst>
            <pc:docMk/>
            <pc:sldMk cId="4168690779" sldId="646"/>
            <ac:picMk id="9" creationId="{B07DB802-BFFB-403D-91DC-E3462B928EF4}"/>
          </ac:picMkLst>
        </pc:picChg>
      </pc:sldChg>
      <pc:sldChg chg="delSp modTransition modAnim">
        <pc:chgData name="Michael Herman" userId="844217e249c738f3" providerId="LiveId" clId="{AC99E9FE-4014-4EB1-9241-8ABAE8567929}" dt="2019-03-30T16:23:54.858" v="1"/>
        <pc:sldMkLst>
          <pc:docMk/>
          <pc:sldMk cId="3487950356" sldId="647"/>
        </pc:sldMkLst>
        <pc:picChg chg="del">
          <ac:chgData name="Michael Herman" userId="844217e249c738f3" providerId="LiveId" clId="{AC99E9FE-4014-4EB1-9241-8ABAE8567929}" dt="2019-03-30T16:23:54.858" v="1"/>
          <ac:picMkLst>
            <pc:docMk/>
            <pc:sldMk cId="3487950356" sldId="647"/>
            <ac:picMk id="2" creationId="{12103BE3-50FA-46BB-AD2F-FE3321EBCDEE}"/>
          </ac:picMkLst>
        </pc:picChg>
      </pc:sldChg>
      <pc:sldChg chg="delSp modTransition modAnim">
        <pc:chgData name="Michael Herman" userId="844217e249c738f3" providerId="LiveId" clId="{AC99E9FE-4014-4EB1-9241-8ABAE8567929}" dt="2019-03-30T16:23:54.858" v="1"/>
        <pc:sldMkLst>
          <pc:docMk/>
          <pc:sldMk cId="285291226" sldId="648"/>
        </pc:sldMkLst>
        <pc:picChg chg="del">
          <ac:chgData name="Michael Herman" userId="844217e249c738f3" providerId="LiveId" clId="{AC99E9FE-4014-4EB1-9241-8ABAE8567929}" dt="2019-03-30T16:23:54.858" v="1"/>
          <ac:picMkLst>
            <pc:docMk/>
            <pc:sldMk cId="285291226" sldId="648"/>
            <ac:picMk id="6" creationId="{64BD044C-127A-4BE7-9FA0-F71FC76E15C3}"/>
          </ac:picMkLst>
        </pc:picChg>
      </pc:sldChg>
      <pc:sldChg chg="delSp modTransition modAnim">
        <pc:chgData name="Michael Herman" userId="844217e249c738f3" providerId="LiveId" clId="{AC99E9FE-4014-4EB1-9241-8ABAE8567929}" dt="2019-03-30T16:23:54.858" v="1"/>
        <pc:sldMkLst>
          <pc:docMk/>
          <pc:sldMk cId="2534000987" sldId="649"/>
        </pc:sldMkLst>
        <pc:picChg chg="del">
          <ac:chgData name="Michael Herman" userId="844217e249c738f3" providerId="LiveId" clId="{AC99E9FE-4014-4EB1-9241-8ABAE8567929}" dt="2019-03-30T16:23:54.858" v="1"/>
          <ac:picMkLst>
            <pc:docMk/>
            <pc:sldMk cId="2534000987" sldId="649"/>
            <ac:picMk id="3" creationId="{DF444BD9-DA87-4535-82F7-AABBB6DA0941}"/>
          </ac:picMkLst>
        </pc:picChg>
      </pc:sldChg>
      <pc:sldChg chg="delSp modTransition modAnim">
        <pc:chgData name="Michael Herman" userId="844217e249c738f3" providerId="LiveId" clId="{AC99E9FE-4014-4EB1-9241-8ABAE8567929}" dt="2019-03-30T16:23:54.858" v="1"/>
        <pc:sldMkLst>
          <pc:docMk/>
          <pc:sldMk cId="782294553" sldId="650"/>
        </pc:sldMkLst>
        <pc:picChg chg="del">
          <ac:chgData name="Michael Herman" userId="844217e249c738f3" providerId="LiveId" clId="{AC99E9FE-4014-4EB1-9241-8ABAE8567929}" dt="2019-03-30T16:23:54.858" v="1"/>
          <ac:picMkLst>
            <pc:docMk/>
            <pc:sldMk cId="782294553" sldId="650"/>
            <ac:picMk id="3" creationId="{1810B03C-2ED2-4F9F-8508-36ECA75F1FD5}"/>
          </ac:picMkLst>
        </pc:picChg>
      </pc:sldChg>
      <pc:sldChg chg="delSp modTransition modAnim">
        <pc:chgData name="Michael Herman" userId="844217e249c738f3" providerId="LiveId" clId="{AC99E9FE-4014-4EB1-9241-8ABAE8567929}" dt="2019-03-30T16:23:54.858" v="1"/>
        <pc:sldMkLst>
          <pc:docMk/>
          <pc:sldMk cId="4181066748" sldId="651"/>
        </pc:sldMkLst>
        <pc:picChg chg="del">
          <ac:chgData name="Michael Herman" userId="844217e249c738f3" providerId="LiveId" clId="{AC99E9FE-4014-4EB1-9241-8ABAE8567929}" dt="2019-03-30T16:23:54.858" v="1"/>
          <ac:picMkLst>
            <pc:docMk/>
            <pc:sldMk cId="4181066748" sldId="651"/>
            <ac:picMk id="3" creationId="{83433513-98CF-4E80-9010-75D0A066C449}"/>
          </ac:picMkLst>
        </pc:picChg>
      </pc:sldChg>
      <pc:sldChg chg="delSp modTransition modAnim">
        <pc:chgData name="Michael Herman" userId="844217e249c738f3" providerId="LiveId" clId="{AC99E9FE-4014-4EB1-9241-8ABAE8567929}" dt="2019-03-30T16:23:54.858" v="1"/>
        <pc:sldMkLst>
          <pc:docMk/>
          <pc:sldMk cId="2953456029" sldId="652"/>
        </pc:sldMkLst>
        <pc:picChg chg="del">
          <ac:chgData name="Michael Herman" userId="844217e249c738f3" providerId="LiveId" clId="{AC99E9FE-4014-4EB1-9241-8ABAE8567929}" dt="2019-03-30T16:23:54.858" v="1"/>
          <ac:picMkLst>
            <pc:docMk/>
            <pc:sldMk cId="2953456029" sldId="652"/>
            <ac:picMk id="5" creationId="{576CD73C-49E8-456E-8C14-B00B510A55C2}"/>
          </ac:picMkLst>
        </pc:picChg>
      </pc:sldChg>
      <pc:sldChg chg="delSp modTransition modAnim">
        <pc:chgData name="Michael Herman" userId="844217e249c738f3" providerId="LiveId" clId="{AC99E9FE-4014-4EB1-9241-8ABAE8567929}" dt="2019-03-30T16:23:54.858" v="1"/>
        <pc:sldMkLst>
          <pc:docMk/>
          <pc:sldMk cId="2359811064" sldId="654"/>
        </pc:sldMkLst>
        <pc:picChg chg="del">
          <ac:chgData name="Michael Herman" userId="844217e249c738f3" providerId="LiveId" clId="{AC99E9FE-4014-4EB1-9241-8ABAE8567929}" dt="2019-03-30T16:23:54.858" v="1"/>
          <ac:picMkLst>
            <pc:docMk/>
            <pc:sldMk cId="2359811064" sldId="654"/>
            <ac:picMk id="9" creationId="{A7AFCF09-0B9E-40DE-929D-0508455B4128}"/>
          </ac:picMkLst>
        </pc:picChg>
      </pc:sldChg>
      <pc:sldChg chg="delSp modTransition modAnim">
        <pc:chgData name="Michael Herman" userId="844217e249c738f3" providerId="LiveId" clId="{AC99E9FE-4014-4EB1-9241-8ABAE8567929}" dt="2019-03-30T16:23:54.858" v="1"/>
        <pc:sldMkLst>
          <pc:docMk/>
          <pc:sldMk cId="2675795353" sldId="655"/>
        </pc:sldMkLst>
        <pc:picChg chg="del">
          <ac:chgData name="Michael Herman" userId="844217e249c738f3" providerId="LiveId" clId="{AC99E9FE-4014-4EB1-9241-8ABAE8567929}" dt="2019-03-30T16:23:54.858" v="1"/>
          <ac:picMkLst>
            <pc:docMk/>
            <pc:sldMk cId="2675795353" sldId="655"/>
            <ac:picMk id="6" creationId="{2B915AB0-2F3E-400F-9C74-ADE0515C557E}"/>
          </ac:picMkLst>
        </pc:picChg>
      </pc:sldChg>
      <pc:sldChg chg="delSp modTransition modAnim">
        <pc:chgData name="Michael Herman" userId="844217e249c738f3" providerId="LiveId" clId="{AC99E9FE-4014-4EB1-9241-8ABAE8567929}" dt="2019-03-30T16:23:54.858" v="1"/>
        <pc:sldMkLst>
          <pc:docMk/>
          <pc:sldMk cId="786562610" sldId="656"/>
        </pc:sldMkLst>
        <pc:picChg chg="del">
          <ac:chgData name="Michael Herman" userId="844217e249c738f3" providerId="LiveId" clId="{AC99E9FE-4014-4EB1-9241-8ABAE8567929}" dt="2019-03-30T16:23:54.858" v="1"/>
          <ac:picMkLst>
            <pc:docMk/>
            <pc:sldMk cId="786562610" sldId="656"/>
            <ac:picMk id="7" creationId="{C477BE48-4E8D-4DF3-A1AD-ABC6DD508E4B}"/>
          </ac:picMkLst>
        </pc:picChg>
      </pc:sldChg>
      <pc:sldChg chg="delSp modTransition modAnim">
        <pc:chgData name="Michael Herman" userId="844217e249c738f3" providerId="LiveId" clId="{AC99E9FE-4014-4EB1-9241-8ABAE8567929}" dt="2019-03-30T16:23:54.858" v="1"/>
        <pc:sldMkLst>
          <pc:docMk/>
          <pc:sldMk cId="3543357993" sldId="657"/>
        </pc:sldMkLst>
        <pc:picChg chg="del">
          <ac:chgData name="Michael Herman" userId="844217e249c738f3" providerId="LiveId" clId="{AC99E9FE-4014-4EB1-9241-8ABAE8567929}" dt="2019-03-30T16:23:54.858" v="1"/>
          <ac:picMkLst>
            <pc:docMk/>
            <pc:sldMk cId="3543357993" sldId="657"/>
            <ac:picMk id="9" creationId="{0C797306-6DE6-45E5-A40C-7FCBEAA0C9AC}"/>
          </ac:picMkLst>
        </pc:picChg>
      </pc:sldChg>
      <pc:sldChg chg="delSp modTransition modAnim">
        <pc:chgData name="Michael Herman" userId="844217e249c738f3" providerId="LiveId" clId="{AC99E9FE-4014-4EB1-9241-8ABAE8567929}" dt="2019-03-30T16:23:54.858" v="1"/>
        <pc:sldMkLst>
          <pc:docMk/>
          <pc:sldMk cId="3801538930" sldId="658"/>
        </pc:sldMkLst>
        <pc:picChg chg="del">
          <ac:chgData name="Michael Herman" userId="844217e249c738f3" providerId="LiveId" clId="{AC99E9FE-4014-4EB1-9241-8ABAE8567929}" dt="2019-03-30T16:23:54.858" v="1"/>
          <ac:picMkLst>
            <pc:docMk/>
            <pc:sldMk cId="3801538930" sldId="658"/>
            <ac:picMk id="9" creationId="{101A4D76-B009-4647-A3D0-7A98EF99A45D}"/>
          </ac:picMkLst>
        </pc:picChg>
      </pc:sldChg>
      <pc:sldChg chg="delSp modTransition modAnim">
        <pc:chgData name="Michael Herman" userId="844217e249c738f3" providerId="LiveId" clId="{AC99E9FE-4014-4EB1-9241-8ABAE8567929}" dt="2019-03-30T16:23:54.858" v="1"/>
        <pc:sldMkLst>
          <pc:docMk/>
          <pc:sldMk cId="1893188388" sldId="659"/>
        </pc:sldMkLst>
        <pc:picChg chg="del">
          <ac:chgData name="Michael Herman" userId="844217e249c738f3" providerId="LiveId" clId="{AC99E9FE-4014-4EB1-9241-8ABAE8567929}" dt="2019-03-30T16:23:54.858" v="1"/>
          <ac:picMkLst>
            <pc:docMk/>
            <pc:sldMk cId="1893188388" sldId="659"/>
            <ac:picMk id="9" creationId="{8BD08AB3-9CA5-40AE-B560-CAA67EB76776}"/>
          </ac:picMkLst>
        </pc:picChg>
      </pc:sldChg>
      <pc:sldChg chg="delSp modTransition modAnim">
        <pc:chgData name="Michael Herman" userId="844217e249c738f3" providerId="LiveId" clId="{AC99E9FE-4014-4EB1-9241-8ABAE8567929}" dt="2019-03-30T16:23:54.858" v="1"/>
        <pc:sldMkLst>
          <pc:docMk/>
          <pc:sldMk cId="2322566956" sldId="660"/>
        </pc:sldMkLst>
        <pc:picChg chg="del">
          <ac:chgData name="Michael Herman" userId="844217e249c738f3" providerId="LiveId" clId="{AC99E9FE-4014-4EB1-9241-8ABAE8567929}" dt="2019-03-30T16:23:54.858" v="1"/>
          <ac:picMkLst>
            <pc:docMk/>
            <pc:sldMk cId="2322566956" sldId="660"/>
            <ac:picMk id="7" creationId="{B0C733CA-E0F1-4B32-BBF9-1C4313619097}"/>
          </ac:picMkLst>
        </pc:picChg>
      </pc:sldChg>
      <pc:sldChg chg="delSp modTransition modAnim">
        <pc:chgData name="Michael Herman" userId="844217e249c738f3" providerId="LiveId" clId="{AC99E9FE-4014-4EB1-9241-8ABAE8567929}" dt="2019-03-30T16:23:54.858" v="1"/>
        <pc:sldMkLst>
          <pc:docMk/>
          <pc:sldMk cId="1389824391" sldId="661"/>
        </pc:sldMkLst>
        <pc:picChg chg="del">
          <ac:chgData name="Michael Herman" userId="844217e249c738f3" providerId="LiveId" clId="{AC99E9FE-4014-4EB1-9241-8ABAE8567929}" dt="2019-03-30T16:23:54.858" v="1"/>
          <ac:picMkLst>
            <pc:docMk/>
            <pc:sldMk cId="1389824391" sldId="661"/>
            <ac:picMk id="7" creationId="{21F8E572-4B0B-4381-89AC-33B93AF96D26}"/>
          </ac:picMkLst>
        </pc:picChg>
      </pc:sldChg>
      <pc:sldChg chg="delSp modTransition modAnim">
        <pc:chgData name="Michael Herman" userId="844217e249c738f3" providerId="LiveId" clId="{AC99E9FE-4014-4EB1-9241-8ABAE8567929}" dt="2019-03-30T16:23:54.858" v="1"/>
        <pc:sldMkLst>
          <pc:docMk/>
          <pc:sldMk cId="1111630004" sldId="662"/>
        </pc:sldMkLst>
        <pc:picChg chg="del">
          <ac:chgData name="Michael Herman" userId="844217e249c738f3" providerId="LiveId" clId="{AC99E9FE-4014-4EB1-9241-8ABAE8567929}" dt="2019-03-30T16:23:54.858" v="1"/>
          <ac:picMkLst>
            <pc:docMk/>
            <pc:sldMk cId="1111630004" sldId="662"/>
            <ac:picMk id="6" creationId="{D1AB92A2-B798-4EB4-B134-6097E01BF325}"/>
          </ac:picMkLst>
        </pc:picChg>
      </pc:sldChg>
      <pc:sldChg chg="delSp modTransition modAnim">
        <pc:chgData name="Michael Herman" userId="844217e249c738f3" providerId="LiveId" clId="{AC99E9FE-4014-4EB1-9241-8ABAE8567929}" dt="2019-03-30T16:23:54.858" v="1"/>
        <pc:sldMkLst>
          <pc:docMk/>
          <pc:sldMk cId="324994169" sldId="663"/>
        </pc:sldMkLst>
        <pc:picChg chg="del">
          <ac:chgData name="Michael Herman" userId="844217e249c738f3" providerId="LiveId" clId="{AC99E9FE-4014-4EB1-9241-8ABAE8567929}" dt="2019-03-30T16:23:54.858" v="1"/>
          <ac:picMkLst>
            <pc:docMk/>
            <pc:sldMk cId="324994169" sldId="663"/>
            <ac:picMk id="2" creationId="{C8112BC2-05A3-4F60-BC9B-A4C8CCA478C6}"/>
          </ac:picMkLst>
        </pc:picChg>
      </pc:sldChg>
      <pc:sldChg chg="delSp modTransition modAnim">
        <pc:chgData name="Michael Herman" userId="844217e249c738f3" providerId="LiveId" clId="{AC99E9FE-4014-4EB1-9241-8ABAE8567929}" dt="2019-03-30T16:23:54.858" v="1"/>
        <pc:sldMkLst>
          <pc:docMk/>
          <pc:sldMk cId="2982924765" sldId="665"/>
        </pc:sldMkLst>
        <pc:picChg chg="del">
          <ac:chgData name="Michael Herman" userId="844217e249c738f3" providerId="LiveId" clId="{AC99E9FE-4014-4EB1-9241-8ABAE8567929}" dt="2019-03-30T16:23:54.858" v="1"/>
          <ac:picMkLst>
            <pc:docMk/>
            <pc:sldMk cId="2982924765" sldId="665"/>
            <ac:picMk id="2" creationId="{2E498588-A6C4-4828-A3D9-7695811A67BA}"/>
          </ac:picMkLst>
        </pc:picChg>
      </pc:sldChg>
      <pc:sldChg chg="delSp modTransition modAnim">
        <pc:chgData name="Michael Herman" userId="844217e249c738f3" providerId="LiveId" clId="{AC99E9FE-4014-4EB1-9241-8ABAE8567929}" dt="2019-03-30T16:23:54.858" v="1"/>
        <pc:sldMkLst>
          <pc:docMk/>
          <pc:sldMk cId="2083037267" sldId="666"/>
        </pc:sldMkLst>
        <pc:picChg chg="del">
          <ac:chgData name="Michael Herman" userId="844217e249c738f3" providerId="LiveId" clId="{AC99E9FE-4014-4EB1-9241-8ABAE8567929}" dt="2019-03-30T16:23:54.858" v="1"/>
          <ac:picMkLst>
            <pc:docMk/>
            <pc:sldMk cId="2083037267" sldId="666"/>
            <ac:picMk id="2" creationId="{5326CC3A-3E37-41AC-A81D-5381396D91AA}"/>
          </ac:picMkLst>
        </pc:picChg>
      </pc:sldChg>
      <pc:sldChg chg="delSp modTransition modAnim">
        <pc:chgData name="Michael Herman" userId="844217e249c738f3" providerId="LiveId" clId="{AC99E9FE-4014-4EB1-9241-8ABAE8567929}" dt="2019-03-30T16:23:54.858" v="1"/>
        <pc:sldMkLst>
          <pc:docMk/>
          <pc:sldMk cId="1493803401" sldId="667"/>
        </pc:sldMkLst>
        <pc:picChg chg="del">
          <ac:chgData name="Michael Herman" userId="844217e249c738f3" providerId="LiveId" clId="{AC99E9FE-4014-4EB1-9241-8ABAE8567929}" dt="2019-03-30T16:23:54.858" v="1"/>
          <ac:picMkLst>
            <pc:docMk/>
            <pc:sldMk cId="1493803401" sldId="667"/>
            <ac:picMk id="6" creationId="{0D5C5767-5C67-421D-B09C-1D066264E16F}"/>
          </ac:picMkLst>
        </pc:picChg>
      </pc:sldChg>
      <pc:sldChg chg="delSp modTransition modAnim">
        <pc:chgData name="Michael Herman" userId="844217e249c738f3" providerId="LiveId" clId="{AC99E9FE-4014-4EB1-9241-8ABAE8567929}" dt="2019-03-30T16:23:54.858" v="1"/>
        <pc:sldMkLst>
          <pc:docMk/>
          <pc:sldMk cId="3120980066" sldId="668"/>
        </pc:sldMkLst>
        <pc:picChg chg="del">
          <ac:chgData name="Michael Herman" userId="844217e249c738f3" providerId="LiveId" clId="{AC99E9FE-4014-4EB1-9241-8ABAE8567929}" dt="2019-03-30T16:23:54.858" v="1"/>
          <ac:picMkLst>
            <pc:docMk/>
            <pc:sldMk cId="3120980066" sldId="668"/>
            <ac:picMk id="7" creationId="{7A55727A-6713-409E-AC46-4BF637A1BD82}"/>
          </ac:picMkLst>
        </pc:picChg>
      </pc:sldChg>
      <pc:sldChg chg="delSp modTransition modAnim">
        <pc:chgData name="Michael Herman" userId="844217e249c738f3" providerId="LiveId" clId="{AC99E9FE-4014-4EB1-9241-8ABAE8567929}" dt="2019-03-30T16:23:54.858" v="1"/>
        <pc:sldMkLst>
          <pc:docMk/>
          <pc:sldMk cId="623018135" sldId="669"/>
        </pc:sldMkLst>
        <pc:picChg chg="del">
          <ac:chgData name="Michael Herman" userId="844217e249c738f3" providerId="LiveId" clId="{AC99E9FE-4014-4EB1-9241-8ABAE8567929}" dt="2019-03-30T16:23:54.858" v="1"/>
          <ac:picMkLst>
            <pc:docMk/>
            <pc:sldMk cId="623018135" sldId="669"/>
            <ac:picMk id="7" creationId="{08B6D5EE-AE73-4A20-A28D-B24892227BCD}"/>
          </ac:picMkLst>
        </pc:picChg>
      </pc:sldChg>
      <pc:sldChg chg="delSp modTransition modAnim">
        <pc:chgData name="Michael Herman" userId="844217e249c738f3" providerId="LiveId" clId="{AC99E9FE-4014-4EB1-9241-8ABAE8567929}" dt="2019-03-30T16:23:54.858" v="1"/>
        <pc:sldMkLst>
          <pc:docMk/>
          <pc:sldMk cId="3852529079" sldId="670"/>
        </pc:sldMkLst>
        <pc:picChg chg="del">
          <ac:chgData name="Michael Herman" userId="844217e249c738f3" providerId="LiveId" clId="{AC99E9FE-4014-4EB1-9241-8ABAE8567929}" dt="2019-03-30T16:23:54.858" v="1"/>
          <ac:picMkLst>
            <pc:docMk/>
            <pc:sldMk cId="3852529079" sldId="670"/>
            <ac:picMk id="4" creationId="{8BB400B5-57D7-4294-8B2A-366F44B05433}"/>
          </ac:picMkLst>
        </pc:picChg>
      </pc:sldChg>
      <pc:sldChg chg="delSp modTransition modAnim">
        <pc:chgData name="Michael Herman" userId="844217e249c738f3" providerId="LiveId" clId="{AC99E9FE-4014-4EB1-9241-8ABAE8567929}" dt="2019-03-30T16:23:54.858" v="1"/>
        <pc:sldMkLst>
          <pc:docMk/>
          <pc:sldMk cId="3342772727" sldId="671"/>
        </pc:sldMkLst>
        <pc:picChg chg="del">
          <ac:chgData name="Michael Herman" userId="844217e249c738f3" providerId="LiveId" clId="{AC99E9FE-4014-4EB1-9241-8ABAE8567929}" dt="2019-03-30T16:23:54.858" v="1"/>
          <ac:picMkLst>
            <pc:docMk/>
            <pc:sldMk cId="3342772727" sldId="671"/>
            <ac:picMk id="6" creationId="{CD0107A1-164E-42F5-A3CB-58E8AE3881DD}"/>
          </ac:picMkLst>
        </pc:picChg>
      </pc:sldChg>
      <pc:sldChg chg="delSp modTransition modAnim">
        <pc:chgData name="Michael Herman" userId="844217e249c738f3" providerId="LiveId" clId="{AC99E9FE-4014-4EB1-9241-8ABAE8567929}" dt="2019-03-30T16:23:54.858" v="1"/>
        <pc:sldMkLst>
          <pc:docMk/>
          <pc:sldMk cId="2622659188" sldId="672"/>
        </pc:sldMkLst>
        <pc:picChg chg="del">
          <ac:chgData name="Michael Herman" userId="844217e249c738f3" providerId="LiveId" clId="{AC99E9FE-4014-4EB1-9241-8ABAE8567929}" dt="2019-03-30T16:23:54.858" v="1"/>
          <ac:picMkLst>
            <pc:docMk/>
            <pc:sldMk cId="2622659188" sldId="672"/>
            <ac:picMk id="5" creationId="{FE022B22-A0C5-4E6D-AF5C-5AF6650E4C44}"/>
          </ac:picMkLst>
        </pc:picChg>
      </pc:sldChg>
      <pc:sldChg chg="delSp modTransition modAnim">
        <pc:chgData name="Michael Herman" userId="844217e249c738f3" providerId="LiveId" clId="{AC99E9FE-4014-4EB1-9241-8ABAE8567929}" dt="2019-03-30T16:23:54.858" v="1"/>
        <pc:sldMkLst>
          <pc:docMk/>
          <pc:sldMk cId="1464577982" sldId="673"/>
        </pc:sldMkLst>
        <pc:picChg chg="del">
          <ac:chgData name="Michael Herman" userId="844217e249c738f3" providerId="LiveId" clId="{AC99E9FE-4014-4EB1-9241-8ABAE8567929}" dt="2019-03-30T16:23:54.858" v="1"/>
          <ac:picMkLst>
            <pc:docMk/>
            <pc:sldMk cId="1464577982" sldId="673"/>
            <ac:picMk id="7" creationId="{750CA3CD-EA98-4CE2-8654-4D4B36B345F2}"/>
          </ac:picMkLst>
        </pc:picChg>
      </pc:sldChg>
      <pc:sldChg chg="delSp modTransition modAnim">
        <pc:chgData name="Michael Herman" userId="844217e249c738f3" providerId="LiveId" clId="{AC99E9FE-4014-4EB1-9241-8ABAE8567929}" dt="2019-03-30T16:23:54.858" v="1"/>
        <pc:sldMkLst>
          <pc:docMk/>
          <pc:sldMk cId="45754001" sldId="674"/>
        </pc:sldMkLst>
        <pc:picChg chg="del">
          <ac:chgData name="Michael Herman" userId="844217e249c738f3" providerId="LiveId" clId="{AC99E9FE-4014-4EB1-9241-8ABAE8567929}" dt="2019-03-30T16:23:54.858" v="1"/>
          <ac:picMkLst>
            <pc:docMk/>
            <pc:sldMk cId="45754001" sldId="674"/>
            <ac:picMk id="7" creationId="{B8092A36-4F13-4A6C-AF51-CF76815CE45A}"/>
          </ac:picMkLst>
        </pc:picChg>
      </pc:sldChg>
      <pc:sldChg chg="delSp modTransition modAnim">
        <pc:chgData name="Michael Herman" userId="844217e249c738f3" providerId="LiveId" clId="{AC99E9FE-4014-4EB1-9241-8ABAE8567929}" dt="2019-03-30T16:23:54.858" v="1"/>
        <pc:sldMkLst>
          <pc:docMk/>
          <pc:sldMk cId="3946148937" sldId="675"/>
        </pc:sldMkLst>
        <pc:picChg chg="del">
          <ac:chgData name="Michael Herman" userId="844217e249c738f3" providerId="LiveId" clId="{AC99E9FE-4014-4EB1-9241-8ABAE8567929}" dt="2019-03-30T16:23:54.858" v="1"/>
          <ac:picMkLst>
            <pc:docMk/>
            <pc:sldMk cId="3946148937" sldId="675"/>
            <ac:picMk id="9" creationId="{C1B85A03-7D65-4D20-928C-FABB4CE54167}"/>
          </ac:picMkLst>
        </pc:picChg>
      </pc:sldChg>
      <pc:sldChg chg="delSp modTransition modAnim">
        <pc:chgData name="Michael Herman" userId="844217e249c738f3" providerId="LiveId" clId="{AC99E9FE-4014-4EB1-9241-8ABAE8567929}" dt="2019-03-30T16:23:54.858" v="1"/>
        <pc:sldMkLst>
          <pc:docMk/>
          <pc:sldMk cId="3564194693" sldId="676"/>
        </pc:sldMkLst>
        <pc:picChg chg="del">
          <ac:chgData name="Michael Herman" userId="844217e249c738f3" providerId="LiveId" clId="{AC99E9FE-4014-4EB1-9241-8ABAE8567929}" dt="2019-03-30T16:23:54.858" v="1"/>
          <ac:picMkLst>
            <pc:docMk/>
            <pc:sldMk cId="3564194693" sldId="676"/>
            <ac:picMk id="5" creationId="{B43661FE-8E04-4E24-8C7A-A24D4AFFD5A0}"/>
          </ac:picMkLst>
        </pc:picChg>
      </pc:sldChg>
      <pc:sldChg chg="delSp modTransition modAnim">
        <pc:chgData name="Michael Herman" userId="844217e249c738f3" providerId="LiveId" clId="{AC99E9FE-4014-4EB1-9241-8ABAE8567929}" dt="2019-03-30T16:23:54.858" v="1"/>
        <pc:sldMkLst>
          <pc:docMk/>
          <pc:sldMk cId="814101539" sldId="679"/>
        </pc:sldMkLst>
        <pc:picChg chg="del">
          <ac:chgData name="Michael Herman" userId="844217e249c738f3" providerId="LiveId" clId="{AC99E9FE-4014-4EB1-9241-8ABAE8567929}" dt="2019-03-30T16:23:54.858" v="1"/>
          <ac:picMkLst>
            <pc:docMk/>
            <pc:sldMk cId="814101539" sldId="679"/>
            <ac:picMk id="7" creationId="{D50ADB6B-34C8-48AC-AD49-48C550430863}"/>
          </ac:picMkLst>
        </pc:picChg>
      </pc:sldChg>
      <pc:sldChg chg="delSp modTransition modAnim">
        <pc:chgData name="Michael Herman" userId="844217e249c738f3" providerId="LiveId" clId="{AC99E9FE-4014-4EB1-9241-8ABAE8567929}" dt="2019-03-30T16:23:54.858" v="1"/>
        <pc:sldMkLst>
          <pc:docMk/>
          <pc:sldMk cId="2675321408" sldId="682"/>
        </pc:sldMkLst>
        <pc:picChg chg="del">
          <ac:chgData name="Michael Herman" userId="844217e249c738f3" providerId="LiveId" clId="{AC99E9FE-4014-4EB1-9241-8ABAE8567929}" dt="2019-03-30T16:23:54.858" v="1"/>
          <ac:picMkLst>
            <pc:docMk/>
            <pc:sldMk cId="2675321408" sldId="682"/>
            <ac:picMk id="19" creationId="{9B85877C-98A8-4EEA-872B-D68B80673B4F}"/>
          </ac:picMkLst>
        </pc:picChg>
      </pc:sldChg>
      <pc:sldChg chg="delSp modTransition modAnim">
        <pc:chgData name="Michael Herman" userId="844217e249c738f3" providerId="LiveId" clId="{AC99E9FE-4014-4EB1-9241-8ABAE8567929}" dt="2019-03-30T16:23:54.858" v="1"/>
        <pc:sldMkLst>
          <pc:docMk/>
          <pc:sldMk cId="386678892" sldId="684"/>
        </pc:sldMkLst>
        <pc:picChg chg="del">
          <ac:chgData name="Michael Herman" userId="844217e249c738f3" providerId="LiveId" clId="{AC99E9FE-4014-4EB1-9241-8ABAE8567929}" dt="2019-03-30T16:23:54.858" v="1"/>
          <ac:picMkLst>
            <pc:docMk/>
            <pc:sldMk cId="386678892" sldId="684"/>
            <ac:picMk id="3" creationId="{CE340CA3-4CEA-434F-8328-DBE618EB7C5B}"/>
          </ac:picMkLst>
        </pc:picChg>
      </pc:sldChg>
      <pc:sldChg chg="delSp modTransition modAnim">
        <pc:chgData name="Michael Herman" userId="844217e249c738f3" providerId="LiveId" clId="{AC99E9FE-4014-4EB1-9241-8ABAE8567929}" dt="2019-03-30T16:23:54.858" v="1"/>
        <pc:sldMkLst>
          <pc:docMk/>
          <pc:sldMk cId="3157514643" sldId="686"/>
        </pc:sldMkLst>
        <pc:picChg chg="del">
          <ac:chgData name="Michael Herman" userId="844217e249c738f3" providerId="LiveId" clId="{AC99E9FE-4014-4EB1-9241-8ABAE8567929}" dt="2019-03-30T16:23:54.858" v="1"/>
          <ac:picMkLst>
            <pc:docMk/>
            <pc:sldMk cId="3157514643" sldId="686"/>
            <ac:picMk id="7" creationId="{750CA3CD-EA98-4CE2-8654-4D4B36B345F2}"/>
          </ac:picMkLst>
        </pc:picChg>
      </pc:sldChg>
      <pc:sldChg chg="delSp modTransition modAnim">
        <pc:chgData name="Michael Herman" userId="844217e249c738f3" providerId="LiveId" clId="{AC99E9FE-4014-4EB1-9241-8ABAE8567929}" dt="2019-03-30T16:23:54.858" v="1"/>
        <pc:sldMkLst>
          <pc:docMk/>
          <pc:sldMk cId="4183070150" sldId="687"/>
        </pc:sldMkLst>
        <pc:picChg chg="del">
          <ac:chgData name="Michael Herman" userId="844217e249c738f3" providerId="LiveId" clId="{AC99E9FE-4014-4EB1-9241-8ABAE8567929}" dt="2019-03-30T16:23:54.858" v="1"/>
          <ac:picMkLst>
            <pc:docMk/>
            <pc:sldMk cId="4183070150" sldId="687"/>
            <ac:picMk id="7" creationId="{D50ADB6B-34C8-48AC-AD49-48C550430863}"/>
          </ac:picMkLst>
        </pc:picChg>
      </pc:sldChg>
      <pc:sldChg chg="delSp modTransition modAnim">
        <pc:chgData name="Michael Herman" userId="844217e249c738f3" providerId="LiveId" clId="{AC99E9FE-4014-4EB1-9241-8ABAE8567929}" dt="2019-03-30T16:23:54.858" v="1"/>
        <pc:sldMkLst>
          <pc:docMk/>
          <pc:sldMk cId="1748968162" sldId="688"/>
        </pc:sldMkLst>
        <pc:picChg chg="del">
          <ac:chgData name="Michael Herman" userId="844217e249c738f3" providerId="LiveId" clId="{AC99E9FE-4014-4EB1-9241-8ABAE8567929}" dt="2019-03-30T16:23:54.858" v="1"/>
          <ac:picMkLst>
            <pc:docMk/>
            <pc:sldMk cId="1748968162" sldId="688"/>
            <ac:picMk id="7" creationId="{23263F1D-A59A-48E5-AEAD-DE3C80A36D52}"/>
          </ac:picMkLst>
        </pc:picChg>
      </pc:sldChg>
      <pc:sldChg chg="delSp modTransition modAnim">
        <pc:chgData name="Michael Herman" userId="844217e249c738f3" providerId="LiveId" clId="{AC99E9FE-4014-4EB1-9241-8ABAE8567929}" dt="2019-03-30T16:23:54.858" v="1"/>
        <pc:sldMkLst>
          <pc:docMk/>
          <pc:sldMk cId="492238913" sldId="689"/>
        </pc:sldMkLst>
        <pc:picChg chg="del">
          <ac:chgData name="Michael Herman" userId="844217e249c738f3" providerId="LiveId" clId="{AC99E9FE-4014-4EB1-9241-8ABAE8567929}" dt="2019-03-30T16:23:54.858" v="1"/>
          <ac:picMkLst>
            <pc:docMk/>
            <pc:sldMk cId="492238913" sldId="689"/>
            <ac:picMk id="8" creationId="{884CBAFE-37AD-4959-95BB-C9A776CA21B2}"/>
          </ac:picMkLst>
        </pc:picChg>
      </pc:sldChg>
      <pc:sldChg chg="modTransition">
        <pc:chgData name="Michael Herman" userId="844217e249c738f3" providerId="LiveId" clId="{AC99E9FE-4014-4EB1-9241-8ABAE8567929}" dt="2019-03-30T16:23:50.243" v="0"/>
        <pc:sldMkLst>
          <pc:docMk/>
          <pc:sldMk cId="2088798951" sldId="6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3/30/2019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2019-03-30</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2019-03-30</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2019-03-30</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2019-03-30</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2019-03-30</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2019-03-30</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2019-03-30</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v0.19</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2019-03-30</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2019-03-30</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2019-03-30</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2019-03-30</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2019-03-30</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2019-03-30</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2019-03-30</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2019-03-30</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2019-03-30</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2019-03-30</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2019-03-30</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2019-03-30</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2019-03-30</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2019-03-30</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2019-03-30</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2019-03-30</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2019-03-30</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cap="none" dirty="0">
                <a:solidFill>
                  <a:srgbClr val="1D326D"/>
                </a:solidFill>
                <a:latin typeface="Consolas" panose="020B0609020204030204" pitchFamily="49" charset="0"/>
              </a:rPr>
              <a:t>did-</a:t>
            </a:r>
            <a:r>
              <a:rPr lang="en-CA" sz="3600" cap="none" dirty="0" err="1">
                <a:solidFill>
                  <a:srgbClr val="1D326D"/>
                </a:solidFill>
                <a:latin typeface="Consolas" panose="020B0609020204030204" pitchFamily="49" charset="0"/>
              </a:rPr>
              <a:t>uri</a:t>
            </a:r>
            <a:r>
              <a:rPr lang="en-CA" sz="3600" dirty="0">
                <a:solidFill>
                  <a:srgbClr val="1D326D"/>
                </a:solidFill>
              </a:rPr>
              <a:t> Scenarios</a:t>
            </a:r>
            <a:endParaRPr lang="en-US" sz="3600"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2019-03-30</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2019-03-30</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2019-03-30</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8" name="Footer Placeholder 4">
            <a:extLst>
              <a:ext uri="{FF2B5EF4-FFF2-40B4-BE49-F238E27FC236}">
                <a16:creationId xmlns:a16="http://schemas.microsoft.com/office/drawing/2014/main" id="{63C40BBC-452F-4F9F-8F6F-C099B3CD9C09}"/>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aphicFrame>
        <p:nvGraphicFramePr>
          <p:cNvPr id="9" name="Content Placeholder 5">
            <a:extLst>
              <a:ext uri="{FF2B5EF4-FFF2-40B4-BE49-F238E27FC236}">
                <a16:creationId xmlns:a16="http://schemas.microsoft.com/office/drawing/2014/main" id="{E6D43E25-04CA-440F-B6BE-BE1C286C8C93}"/>
              </a:ext>
            </a:extLst>
          </p:cNvPr>
          <p:cNvGraphicFramePr>
            <a:graphicFrameLocks noGrp="1"/>
          </p:cNvGraphicFramePr>
          <p:nvPr>
            <p:ph idx="1"/>
            <p:extLst>
              <p:ext uri="{D42A27DB-BD31-4B8C-83A1-F6EECF244321}">
                <p14:modId xmlns:p14="http://schemas.microsoft.com/office/powerpoint/2010/main" val="437665111"/>
              </p:ext>
            </p:extLst>
          </p:nvPr>
        </p:nvGraphicFramePr>
        <p:xfrm>
          <a:off x="296069" y="1407579"/>
          <a:ext cx="16687800" cy="792480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9c</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:!$documents&amp;$filter='has=</a:t>
                      </a:r>
                      <a:r>
                        <a:rPr lang="en-US" sz="3200" dirty="0" err="1">
                          <a:latin typeface="Consolas" panose="020B0609020204030204" pitchFamily="49" charset="0"/>
                        </a:rPr>
                        <a:t>ServiceEndPoint</a:t>
                      </a:r>
                      <a:r>
                        <a:rPr lang="en-US" sz="3200" dirty="0">
                          <a:latin typeface="Consolas" panose="020B0609020204030204" pitchFamily="49" charset="0"/>
                        </a:rPr>
                        <a:t>'&amp;$top=10&amp;$skip=100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53893662"/>
                  </a:ext>
                </a:extLst>
              </a:tr>
            </a:tbl>
          </a:graphicData>
        </a:graphic>
      </p:graphicFrame>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2019-03-30</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2019-03-30</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74513836"/>
              </p:ext>
            </p:extLst>
          </p:nvPr>
        </p:nvGraphicFramePr>
        <p:xfrm>
          <a:off x="296069" y="140757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8" name="Footer Placeholder 4">
            <a:extLst>
              <a:ext uri="{FF2B5EF4-FFF2-40B4-BE49-F238E27FC236}">
                <a16:creationId xmlns:a16="http://schemas.microsoft.com/office/drawing/2014/main" id="{F2FB87FA-675E-41A7-8ED1-FAC9F55CCC5C}"/>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46)</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2019-03-30</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2D1482-D114-4B62-9D28-A154F61ABD11}"/>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A</a:t>
            </a:r>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3" name="Picture 2">
            <a:extLst>
              <a:ext uri="{FF2B5EF4-FFF2-40B4-BE49-F238E27FC236}">
                <a16:creationId xmlns:a16="http://schemas.microsoft.com/office/drawing/2014/main" id="{0BE21743-34E4-41E6-B615-72F43B7D1D5D}"/>
              </a:ext>
            </a:extLst>
          </p:cNvPr>
          <p:cNvPicPr>
            <a:picLocks noChangeAspect="1"/>
          </p:cNvPicPr>
          <p:nvPr/>
        </p:nvPicPr>
        <p:blipFill>
          <a:blip r:embed="rId3"/>
          <a:stretch>
            <a:fillRect/>
          </a:stretch>
        </p:blipFill>
        <p:spPr>
          <a:xfrm>
            <a:off x="0" y="1733435"/>
            <a:ext cx="17279938" cy="8112184"/>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2019-03-30</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2019-03-30</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2" name="Picture 1">
            <a:extLst>
              <a:ext uri="{FF2B5EF4-FFF2-40B4-BE49-F238E27FC236}">
                <a16:creationId xmlns:a16="http://schemas.microsoft.com/office/drawing/2014/main" id="{75A9C034-CC27-4D53-86A7-3B49D9E6E05F}"/>
              </a:ext>
            </a:extLst>
          </p:cNvPr>
          <p:cNvPicPr>
            <a:picLocks noChangeAspect="1"/>
          </p:cNvPicPr>
          <p:nvPr/>
        </p:nvPicPr>
        <p:blipFill>
          <a:blip r:embed="rId3"/>
          <a:stretch>
            <a:fillRect/>
          </a:stretch>
        </p:blipFill>
        <p:spPr>
          <a:xfrm>
            <a:off x="1137920" y="0"/>
            <a:ext cx="15008426" cy="9720263"/>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2019-03-30</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2019-03-30</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2019-03-30</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2019-03-30</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p:txBody>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sp>
        <p:nvSpPr>
          <p:cNvPr id="3" name="Date Placeholder 2">
            <a:extLst>
              <a:ext uri="{FF2B5EF4-FFF2-40B4-BE49-F238E27FC236}">
                <a16:creationId xmlns:a16="http://schemas.microsoft.com/office/drawing/2014/main" id="{3BC319AF-131F-46E8-960C-ABF295ED0023}"/>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D93E66D5-3F22-4B09-9753-F81861976668}"/>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pic>
        <p:nvPicPr>
          <p:cNvPr id="6" name="Picture 5">
            <a:extLst>
              <a:ext uri="{FF2B5EF4-FFF2-40B4-BE49-F238E27FC236}">
                <a16:creationId xmlns:a16="http://schemas.microsoft.com/office/drawing/2014/main" id="{B1B2C816-D0BC-4ABB-A1C4-06320FBFE953}"/>
              </a:ext>
            </a:extLst>
          </p:cNvPr>
          <p:cNvPicPr>
            <a:picLocks noChangeAspect="1"/>
          </p:cNvPicPr>
          <p:nvPr/>
        </p:nvPicPr>
        <p:blipFill>
          <a:blip r:embed="rId2"/>
          <a:stretch>
            <a:fillRect/>
          </a:stretch>
        </p:blipFill>
        <p:spPr>
          <a:xfrm>
            <a:off x="704850" y="1388567"/>
            <a:ext cx="11239500" cy="7207147"/>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A0F43-68B4-42E1-988C-837FCBC7C907}"/>
              </a:ext>
            </a:extLst>
          </p:cNvPr>
          <p:cNvSpPr>
            <a:spLocks noGrp="1"/>
          </p:cNvSpPr>
          <p:nvPr>
            <p:ph type="dt" sz="half" idx="10"/>
          </p:nvPr>
        </p:nvSpPr>
        <p:spPr/>
        <p:txBody>
          <a:bodyPr/>
          <a:lstStyle/>
          <a:p>
            <a:fld id="{A54764E6-EFF8-4FC9-B739-FB11DA910CAD}" type="datetime1">
              <a:rPr lang="en-CA" smtClean="0"/>
              <a:t>2019-03-30</a:t>
            </a:fld>
            <a:endParaRPr lang="en-CA" dirty="0"/>
          </a:p>
        </p:txBody>
      </p:sp>
      <p:sp>
        <p:nvSpPr>
          <p:cNvPr id="3" name="Footer Placeholder 2">
            <a:extLst>
              <a:ext uri="{FF2B5EF4-FFF2-40B4-BE49-F238E27FC236}">
                <a16:creationId xmlns:a16="http://schemas.microsoft.com/office/drawing/2014/main" id="{C9B441D3-2690-4653-A960-F6D2F815A104}"/>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spTree>
    <p:extLst>
      <p:ext uri="{BB962C8B-B14F-4D97-AF65-F5344CB8AC3E}">
        <p14:creationId xmlns:p14="http://schemas.microsoft.com/office/powerpoint/2010/main" val="2088798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2019-03-30</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2019-03-30</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2019-03-30</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2019-03-30</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2019-03-30</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2019-03-30</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2019-03-30</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2019-03-30</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73</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2019-03-30</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2019-03-30</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29513</TotalTime>
  <Words>3511</Words>
  <Application>Microsoft Office PowerPoint</Application>
  <PresentationFormat>Custom</PresentationFormat>
  <Paragraphs>655</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did-uri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(Slide 45)</vt:lpstr>
      <vt:lpstr>High-level did-uri User Scenarios (Slide 46)</vt:lpstr>
      <vt:lpstr> Lower-Level did-uri Use Cases</vt:lpstr>
      <vt:lpstr>DID Document Examples</vt:lpstr>
      <vt:lpstr>Lower-Level did-uri Use Cases: A</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did-uri-spec Grammar</vt:lpstr>
      <vt:lpstr>PowerPoint Presentation</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284</cp:revision>
  <dcterms:created xsi:type="dcterms:W3CDTF">2018-06-12T18:49:04Z</dcterms:created>
  <dcterms:modified xsi:type="dcterms:W3CDTF">2019-03-30T16:24:01Z</dcterms:modified>
</cp:coreProperties>
</file>